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72" r:id="rId15"/>
    <p:sldId id="274" r:id="rId16"/>
    <p:sldId id="273" r:id="rId17"/>
    <p:sldId id="268" r:id="rId18"/>
    <p:sldId id="269" r:id="rId19"/>
    <p:sldId id="270" r:id="rId20"/>
    <p:sldId id="271" r:id="rId2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3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4304880"/>
            <a:ext cx="292068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30488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304880"/>
            <a:ext cx="9071640" cy="2315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8000" y="1728000"/>
            <a:ext cx="8927640" cy="17866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032360" y="3854520"/>
            <a:ext cx="5183640" cy="96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 algn="r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 algn="r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 algn="r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 algn="r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0" y="7200000"/>
            <a:ext cx="2348280" cy="233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03/06/21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7200000"/>
            <a:ext cx="3195000" cy="1724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288000" y="7236000"/>
            <a:ext cx="648000" cy="288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0101443A-1248-4D89-B92A-3F4799062A4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85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27720" y="72720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727200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587720" y="725472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E00B5BA-649B-449F-A5D6-8FFF00E26E6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88000" y="1728000"/>
            <a:ext cx="8927640" cy="1786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latin typeface="Arial"/>
              </a:rPr>
              <a:t>	Weather &amp; Hike Trails Web App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4751820" y="3514680"/>
            <a:ext cx="5183640" cy="136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/>
            <a:r>
              <a:rPr lang="en-US" sz="3200" b="0" strike="noStrike" spc="-1" dirty="0">
                <a:latin typeface="Arial"/>
              </a:rPr>
              <a:t>- </a:t>
            </a:r>
            <a:r>
              <a:rPr lang="en-US" sz="3000" b="0" i="1" strike="noStrike" spc="-1" dirty="0">
                <a:latin typeface="Arial"/>
              </a:rPr>
              <a:t>Shweta </a:t>
            </a:r>
            <a:r>
              <a:rPr lang="en-US" sz="3000" b="0" i="1" strike="noStrike" spc="-1" dirty="0" err="1">
                <a:latin typeface="Arial"/>
              </a:rPr>
              <a:t>Korulkar</a:t>
            </a:r>
            <a:endParaRPr lang="en-US" sz="3000" b="0" i="1" strike="noStrike" spc="-1" dirty="0">
              <a:latin typeface="Arial"/>
            </a:endParaRPr>
          </a:p>
          <a:p>
            <a:pPr algn="ctr"/>
            <a:endParaRPr lang="en-US" sz="3000" b="0" i="1" strike="noStrike" spc="-1" dirty="0">
              <a:latin typeface="Arial"/>
            </a:endParaRPr>
          </a:p>
          <a:p>
            <a:pPr algn="r"/>
            <a:r>
              <a:rPr lang="en-US" sz="3000" b="0" i="1" strike="noStrike" spc="-1" dirty="0">
                <a:latin typeface="Arial"/>
              </a:rPr>
              <a:t>- Harsha Ramayanam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5255-0D97-433B-87DA-FE2B8013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154A1-43B7-45C0-BF73-EBF1B941553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Search for various hikes present in the US.</a:t>
            </a:r>
          </a:p>
          <a:p>
            <a:endParaRPr lang="en-US" dirty="0"/>
          </a:p>
          <a:p>
            <a:r>
              <a:rPr lang="en-US" dirty="0"/>
              <a:t>More narrowed searched available.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49C-2C54-4983-81D7-68162684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FFA7C-3B4C-4DD5-8E35-9D1A804BE25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Various search options.</a:t>
            </a:r>
          </a:p>
          <a:p>
            <a:endParaRPr lang="en-US" dirty="0"/>
          </a:p>
          <a:p>
            <a:r>
              <a:rPr lang="en-US" dirty="0"/>
              <a:t>Results filtered by user input.</a:t>
            </a:r>
          </a:p>
          <a:p>
            <a:endParaRPr lang="en-US" dirty="0"/>
          </a:p>
          <a:p>
            <a:r>
              <a:rPr lang="en-US" dirty="0"/>
              <a:t>Various stats displayed with good UI.</a:t>
            </a:r>
          </a:p>
          <a:p>
            <a:endParaRPr lang="en-US" dirty="0"/>
          </a:p>
          <a:p>
            <a:r>
              <a:rPr lang="en-US" dirty="0"/>
              <a:t>Get Directions based on geolocation.</a:t>
            </a:r>
          </a:p>
          <a:p>
            <a:endParaRPr lang="en-US" dirty="0"/>
          </a:p>
          <a:p>
            <a:r>
              <a:rPr lang="en-US" dirty="0"/>
              <a:t>Check weather at that hike location.</a:t>
            </a:r>
          </a:p>
        </p:txBody>
      </p:sp>
    </p:spTree>
    <p:extLst>
      <p:ext uri="{BB962C8B-B14F-4D97-AF65-F5344CB8AC3E}">
        <p14:creationId xmlns:p14="http://schemas.microsoft.com/office/powerpoint/2010/main" val="115905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7C07-FE27-4DB0-8CE4-2DDFC1AB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EC205-28D5-432F-AC29-6C0A8B6F7E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204204" cy="4854960"/>
          </a:xfrm>
        </p:spPr>
        <p:txBody>
          <a:bodyPr/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FRONT END → HTML5, CSS3, JAVASCRIPT, ReactJS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BACK END → Node.js, REST API’s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Arial"/>
              </a:rPr>
              <a:t>API used: </a:t>
            </a:r>
            <a:r>
              <a:rPr lang="en-US" sz="2800" b="0" strike="noStrike" spc="-1" dirty="0" err="1">
                <a:latin typeface="Arial"/>
              </a:rPr>
              <a:t>MapBoxGL</a:t>
            </a:r>
            <a:r>
              <a:rPr lang="en-US" sz="2800" b="0" strike="noStrike" spc="-1" dirty="0">
                <a:latin typeface="Arial"/>
              </a:rPr>
              <a:t> API, All Hike-trails dataset.</a:t>
            </a:r>
          </a:p>
        </p:txBody>
      </p:sp>
    </p:spTree>
    <p:extLst>
      <p:ext uri="{BB962C8B-B14F-4D97-AF65-F5344CB8AC3E}">
        <p14:creationId xmlns:p14="http://schemas.microsoft.com/office/powerpoint/2010/main" val="31086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1E85-ABD7-4FCA-8F8D-7D6148EB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121687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Search by hike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7E9DE-7474-4F2C-A6B8-DD11E2A72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" y="1150383"/>
            <a:ext cx="9575640" cy="55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6AF2-DCF1-467D-B762-02017C3B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0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Search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FEF86-09A5-41B6-B85B-C2C8495D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719"/>
            <a:ext cx="10080625" cy="57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6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6D40-4502-44C1-964E-09B0FF47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5133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Demo – </a:t>
            </a:r>
            <a:r>
              <a:rPr lang="en-US"/>
              <a:t>Get directions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1F477-9398-4C49-A409-2C81A8CA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254"/>
            <a:ext cx="10080625" cy="55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1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7868-8A93-46B3-9400-F0252C11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problems encountered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336EF-3E80-4663-8771-5C2CD2C367E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Footer not staying at the bottom if page has less content.</a:t>
            </a:r>
          </a:p>
          <a:p>
            <a:endParaRPr lang="en-US" dirty="0"/>
          </a:p>
          <a:p>
            <a:r>
              <a:rPr lang="en-US" dirty="0"/>
              <a:t>Difficulty in displaying star-ratings for a hike.</a:t>
            </a:r>
          </a:p>
          <a:p>
            <a:endParaRPr lang="en-US" dirty="0"/>
          </a:p>
          <a:p>
            <a:r>
              <a:rPr lang="en-US" dirty="0"/>
              <a:t>Encountered problems with passing prop variables to parent components.</a:t>
            </a:r>
          </a:p>
        </p:txBody>
      </p:sp>
    </p:spTree>
    <p:extLst>
      <p:ext uri="{BB962C8B-B14F-4D97-AF65-F5344CB8AC3E}">
        <p14:creationId xmlns:p14="http://schemas.microsoft.com/office/powerpoint/2010/main" val="22598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6C7D-235F-4112-89EB-33766362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D3E9F-D637-4CCD-8B67-1069E03B6C2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Fixed the footer problem with a simple CSS flexbox trick.</a:t>
            </a:r>
          </a:p>
          <a:p>
            <a:endParaRPr lang="en-US" dirty="0"/>
          </a:p>
          <a:p>
            <a:r>
              <a:rPr lang="en-US" dirty="0"/>
              <a:t>Fixed the calculation for star-rating and displaying styles for them as inline-styles.</a:t>
            </a:r>
          </a:p>
          <a:p>
            <a:endParaRPr lang="en-US" dirty="0"/>
          </a:p>
          <a:p>
            <a:r>
              <a:rPr lang="en-US" dirty="0"/>
              <a:t>Fixed passing prop variables to any React component using </a:t>
            </a:r>
            <a:r>
              <a:rPr lang="en-US" dirty="0" err="1"/>
              <a:t>useContext</a:t>
            </a:r>
            <a:r>
              <a:rPr lang="en-US" dirty="0"/>
              <a:t> hook.</a:t>
            </a:r>
          </a:p>
        </p:txBody>
      </p:sp>
    </p:spTree>
    <p:extLst>
      <p:ext uri="{BB962C8B-B14F-4D97-AF65-F5344CB8AC3E}">
        <p14:creationId xmlns:p14="http://schemas.microsoft.com/office/powerpoint/2010/main" val="70810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7DE2-616C-4ED8-BE59-E966233E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C6C4-28AF-44CA-BA0D-D7F78A1BBA4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US" dirty="0"/>
              <a:t>Add some more stats for hikes.</a:t>
            </a:r>
          </a:p>
          <a:p>
            <a:endParaRPr lang="en-US" dirty="0"/>
          </a:p>
          <a:p>
            <a:r>
              <a:rPr lang="en-US" dirty="0"/>
              <a:t>Display messages “open” / “closed” due to COVID situation.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3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B36A-F2E6-4C73-9221-3C4289FE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2" y="3148757"/>
            <a:ext cx="9071640" cy="1262160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3376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Weather App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To check weather of any location.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Check weather and check for a hike.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Features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Search weather by City Name.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Geo location 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Get 5 days weather forecast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Get 24 hours weather information of given location.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Link to home page and hike page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Changing background image according to weather condition.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Stack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FRONT END → HTML5, CSS3, JAVASCRIPT, ReactJS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BACK END → Node.js, REST API’s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</a:rPr>
              <a:t>API used: </a:t>
            </a:r>
            <a:r>
              <a:rPr lang="en-US" sz="2600" b="0" strike="noStrike" spc="-1" dirty="0" err="1">
                <a:latin typeface="Arial"/>
              </a:rPr>
              <a:t>OpenWeatherMap</a:t>
            </a:r>
            <a:r>
              <a:rPr lang="en-US" sz="2600" b="0" strike="noStrike" spc="-1" dirty="0">
                <a:latin typeface="Arial"/>
              </a:rPr>
              <a:t>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Problem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Difficulty with displaying background image according to weather condition.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Tried using getElementById to display background image but didn’t worked.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Solution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Used style attribute to set background image according to weather condition. Also had to import all images in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Future work</a:t>
            </a: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Animated background image</a:t>
            </a: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37320"/>
            <a:ext cx="9071640" cy="12621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latin typeface="Arial"/>
              </a:rPr>
              <a:t>Demo</a:t>
            </a:r>
          </a:p>
        </p:txBody>
      </p:sp>
      <p:sp>
        <p:nvSpPr>
          <p:cNvPr id="97" name="TextShape 2"/>
          <p:cNvSpPr txBox="1"/>
          <p:nvPr/>
        </p:nvSpPr>
        <p:spPr>
          <a:xfrm>
            <a:off x="457200" y="1769040"/>
            <a:ext cx="9071640" cy="4854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457200" y="1751760"/>
            <a:ext cx="9071640" cy="487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9788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493560" y="1413360"/>
            <a:ext cx="9082080" cy="521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330</Words>
  <Application>Microsoft Office PowerPoint</Application>
  <PresentationFormat>Custom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Hiking</vt:lpstr>
      <vt:lpstr>Features</vt:lpstr>
      <vt:lpstr>Stack</vt:lpstr>
      <vt:lpstr>Demo – Search by hike name</vt:lpstr>
      <vt:lpstr>Demo – Search by State</vt:lpstr>
      <vt:lpstr>Demo – Get directions</vt:lpstr>
      <vt:lpstr>Major problems encountered</vt:lpstr>
      <vt:lpstr>Solution</vt:lpstr>
      <vt:lpstr>Future work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Illustration</dc:title>
  <dc:subject/>
  <dc:creator/>
  <dc:description/>
  <cp:lastModifiedBy>Harsha Bharadwaz</cp:lastModifiedBy>
  <cp:revision>15</cp:revision>
  <dcterms:created xsi:type="dcterms:W3CDTF">2021-03-05T19:45:49Z</dcterms:created>
  <dcterms:modified xsi:type="dcterms:W3CDTF">2021-03-06T18:04:14Z</dcterms:modified>
  <dc:language>en-US</dc:language>
</cp:coreProperties>
</file>